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5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77" r:id="rId15"/>
    <p:sldId id="278" r:id="rId16"/>
    <p:sldId id="279" r:id="rId17"/>
    <p:sldId id="280" r:id="rId18"/>
    <p:sldId id="281" r:id="rId19"/>
    <p:sldId id="282" r:id="rId20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4"/>
    <p:restoredTop sz="94492" autoAdjust="0"/>
  </p:normalViewPr>
  <p:slideViewPr>
    <p:cSldViewPr>
      <p:cViewPr varScale="1">
        <p:scale>
          <a:sx n="74" d="100"/>
          <a:sy n="74" d="100"/>
        </p:scale>
        <p:origin x="720" y="1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11/14/16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11/14/16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11/14/16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11/14/16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11/14/16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11/14/16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11/14/16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11/14/16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11/14/16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11/14/16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11/14/16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11/14/16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11/14/16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11/14/16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arvin.fr/default.asp?id=2240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g"/><Relationship Id="rId5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dessert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2644" y="800100"/>
            <a:ext cx="3187700" cy="2552700"/>
          </a:xfrm>
          <a:prstGeom prst="rect">
            <a:avLst/>
          </a:prstGeom>
        </p:spPr>
      </p:pic>
      <p:pic>
        <p:nvPicPr>
          <p:cNvPr id="5" name="Picture 4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213" y="685801"/>
            <a:ext cx="2256971" cy="5151783"/>
          </a:xfrm>
          <a:prstGeom prst="rect">
            <a:avLst/>
          </a:prstGeom>
        </p:spPr>
      </p:pic>
      <p:pic>
        <p:nvPicPr>
          <p:cNvPr id="6" name="Picture 5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612" y="3886200"/>
            <a:ext cx="34417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9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dessert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0"/>
            <a:ext cx="8382000" cy="294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b="1" dirty="0"/>
              <a:t>On a de la glace </a:t>
            </a:r>
          </a:p>
          <a:p>
            <a:pPr>
              <a:lnSpc>
                <a:spcPct val="130000"/>
              </a:lnSpc>
            </a:pPr>
            <a:r>
              <a:rPr lang="en-US" sz="3600" b="1" dirty="0" err="1"/>
              <a:t>Une</a:t>
            </a:r>
            <a:r>
              <a:rPr lang="en-US" sz="3600" b="1" dirty="0"/>
              <a:t> </a:t>
            </a:r>
            <a:r>
              <a:rPr lang="en-US" sz="3600" b="1" dirty="0" err="1"/>
              <a:t>salade</a:t>
            </a:r>
            <a:r>
              <a:rPr lang="en-US" sz="3600" b="1" dirty="0"/>
              <a:t> de fruits</a:t>
            </a:r>
          </a:p>
          <a:p>
            <a:pPr>
              <a:lnSpc>
                <a:spcPct val="130000"/>
              </a:lnSpc>
            </a:pPr>
            <a:r>
              <a:rPr lang="en-US" sz="3600" b="1" dirty="0" err="1"/>
              <a:t>Ou</a:t>
            </a:r>
            <a:r>
              <a:rPr lang="en-US" sz="3600" b="1" dirty="0"/>
              <a:t> du </a:t>
            </a:r>
            <a:r>
              <a:rPr lang="en-US" sz="3600" b="1" dirty="0" err="1"/>
              <a:t>gâteau</a:t>
            </a:r>
            <a:r>
              <a:rPr lang="en-US" sz="3600" b="1" dirty="0"/>
              <a:t>. </a:t>
            </a:r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6398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fr-FR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endParaRPr lang="en-US" sz="3600" b="1" dirty="0"/>
          </a:p>
          <a:p>
            <a:pPr>
              <a:lnSpc>
                <a:spcPct val="130000"/>
              </a:lnSpc>
            </a:pPr>
            <a:r>
              <a:rPr lang="en-US" sz="3600" b="1" dirty="0">
                <a:hlinkClick r:id="rId2"/>
              </a:rPr>
              <a:t>Hyper link menu </a:t>
            </a:r>
            <a:r>
              <a:rPr lang="en-US" sz="3600" b="1" dirty="0" err="1">
                <a:hlinkClick r:id="rId2"/>
              </a:rPr>
              <a:t>école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8777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endParaRPr lang="fr-FR" b="1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school-lunch_menu-1-0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412" y="457200"/>
            <a:ext cx="7620000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668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dîner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 descr="images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212" y="1143000"/>
            <a:ext cx="4114800" cy="2590800"/>
          </a:xfrm>
          <a:prstGeom prst="rect">
            <a:avLst/>
          </a:prstGeom>
        </p:spPr>
      </p:pic>
      <p:pic>
        <p:nvPicPr>
          <p:cNvPr id="5" name="Picture 4" descr="imgres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012" y="1524000"/>
            <a:ext cx="3454400" cy="2349500"/>
          </a:xfrm>
          <a:prstGeom prst="rect">
            <a:avLst/>
          </a:prstGeom>
        </p:spPr>
      </p:pic>
      <p:pic>
        <p:nvPicPr>
          <p:cNvPr id="8" name="Picture 7" descr="imgres-6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012" y="4157176"/>
            <a:ext cx="4343400" cy="2432304"/>
          </a:xfrm>
          <a:prstGeom prst="rect">
            <a:avLst/>
          </a:prstGeom>
        </p:spPr>
      </p:pic>
      <p:pic>
        <p:nvPicPr>
          <p:cNvPr id="9" name="Picture 8" descr="imgres-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612" y="3810000"/>
            <a:ext cx="3429000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13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dîner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2209801"/>
            <a:ext cx="8382000" cy="366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b="1" dirty="0"/>
              <a:t>On mange du </a:t>
            </a:r>
            <a:r>
              <a:rPr lang="en-US" sz="3600" b="1" dirty="0" err="1"/>
              <a:t>fromage</a:t>
            </a:r>
            <a:endParaRPr lang="en-US" sz="3600" b="1" dirty="0"/>
          </a:p>
          <a:p>
            <a:pPr>
              <a:lnSpc>
                <a:spcPct val="130000"/>
              </a:lnSpc>
            </a:pPr>
            <a:r>
              <a:rPr lang="en-US" sz="3600" b="1" dirty="0" err="1"/>
              <a:t>Une</a:t>
            </a:r>
            <a:r>
              <a:rPr lang="en-US" sz="3600" b="1" dirty="0"/>
              <a:t> </a:t>
            </a:r>
            <a:r>
              <a:rPr lang="en-US" sz="3600" b="1" dirty="0" err="1"/>
              <a:t>omelette</a:t>
            </a:r>
            <a:endParaRPr lang="en-US" sz="3600" b="1" dirty="0"/>
          </a:p>
          <a:p>
            <a:pPr>
              <a:lnSpc>
                <a:spcPct val="130000"/>
              </a:lnSpc>
            </a:pPr>
            <a:r>
              <a:rPr lang="en-US" sz="3600" b="1" dirty="0" err="1"/>
              <a:t>Une</a:t>
            </a:r>
            <a:r>
              <a:rPr lang="en-US" sz="3600" b="1" dirty="0"/>
              <a:t> quiche</a:t>
            </a:r>
          </a:p>
          <a:p>
            <a:pPr>
              <a:lnSpc>
                <a:spcPct val="130000"/>
              </a:lnSpc>
            </a:pPr>
            <a:r>
              <a:rPr lang="en-US" sz="3600" b="1" dirty="0" err="1"/>
              <a:t>Une</a:t>
            </a:r>
            <a:r>
              <a:rPr lang="en-US" sz="3600" b="1" dirty="0"/>
              <a:t> </a:t>
            </a:r>
            <a:r>
              <a:rPr lang="en-US" sz="3600" b="1" dirty="0" err="1"/>
              <a:t>salade</a:t>
            </a:r>
            <a:r>
              <a:rPr lang="en-US" sz="3600" b="1" dirty="0"/>
              <a:t> </a:t>
            </a:r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316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déjeuner ou le dîner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3412" y="1676400"/>
            <a:ext cx="5943600" cy="294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b="1" dirty="0"/>
              <a:t>On mange un sandwich au </a:t>
            </a:r>
            <a:r>
              <a:rPr lang="en-US" sz="3600" b="1" dirty="0" err="1"/>
              <a:t>saucisson</a:t>
            </a:r>
            <a:r>
              <a:rPr lang="en-US" sz="3600" b="1" dirty="0"/>
              <a:t> </a:t>
            </a:r>
            <a:r>
              <a:rPr lang="en-US" sz="3600" b="1" dirty="0" err="1"/>
              <a:t>ou</a:t>
            </a:r>
            <a:r>
              <a:rPr lang="en-US" sz="3600" b="1" dirty="0"/>
              <a:t> au </a:t>
            </a:r>
            <a:r>
              <a:rPr lang="en-US" sz="3600" b="1" dirty="0" err="1"/>
              <a:t>jambon</a:t>
            </a:r>
            <a:r>
              <a:rPr lang="en-US" sz="3600" b="1" dirty="0"/>
              <a:t> </a:t>
            </a:r>
            <a:r>
              <a:rPr lang="en-US" sz="3600" b="1" dirty="0" err="1"/>
              <a:t>ou</a:t>
            </a:r>
            <a:r>
              <a:rPr lang="en-US" sz="3600" b="1" dirty="0"/>
              <a:t> au </a:t>
            </a:r>
            <a:r>
              <a:rPr lang="en-US" sz="3600" b="1" dirty="0" err="1"/>
              <a:t>fromage</a:t>
            </a:r>
            <a:endParaRPr lang="en-US" sz="3600" b="1" dirty="0"/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endParaRPr lang="en-US" sz="3600" dirty="0"/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2612" y="4114800"/>
            <a:ext cx="3403600" cy="2235200"/>
          </a:xfrm>
          <a:prstGeom prst="rect">
            <a:avLst/>
          </a:prstGeom>
        </p:spPr>
      </p:pic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2212" y="1143000"/>
            <a:ext cx="2857500" cy="2857500"/>
          </a:xfrm>
          <a:prstGeom prst="rect">
            <a:avLst/>
          </a:prstGeom>
        </p:spPr>
      </p:pic>
      <p:sp>
        <p:nvSpPr>
          <p:cNvPr id="5" name="Cloud Callout 4"/>
          <p:cNvSpPr/>
          <p:nvPr/>
        </p:nvSpPr>
        <p:spPr>
          <a:xfrm>
            <a:off x="2513012" y="4648200"/>
            <a:ext cx="3276600" cy="1447800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>
                <a:solidFill>
                  <a:srgbClr val="000090"/>
                </a:solidFill>
              </a:rPr>
              <a:t>Hum, </a:t>
            </a:r>
            <a:r>
              <a:rPr lang="en-US" sz="3600" dirty="0" err="1">
                <a:solidFill>
                  <a:srgbClr val="000090"/>
                </a:solidFill>
              </a:rPr>
              <a:t>c’est</a:t>
            </a:r>
            <a:r>
              <a:rPr lang="en-US" sz="3600" dirty="0">
                <a:solidFill>
                  <a:srgbClr val="000090"/>
                </a:solidFill>
              </a:rPr>
              <a:t> </a:t>
            </a:r>
            <a:r>
              <a:rPr lang="en-US" sz="3600" dirty="0" err="1">
                <a:solidFill>
                  <a:srgbClr val="000090"/>
                </a:solidFill>
              </a:rPr>
              <a:t>déliceux</a:t>
            </a:r>
            <a:r>
              <a:rPr lang="en-US" sz="3600" dirty="0">
                <a:solidFill>
                  <a:srgbClr val="000090"/>
                </a:solidFill>
              </a:rPr>
              <a:t>!!!</a:t>
            </a:r>
            <a:endParaRPr lang="en-US" sz="3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17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W 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2620888"/>
          </a:xfrm>
        </p:spPr>
        <p:txBody>
          <a:bodyPr>
            <a:normAutofit/>
          </a:bodyPr>
          <a:lstStyle/>
          <a:p>
            <a:r>
              <a:rPr lang="en-US" dirty="0" smtClean="0"/>
              <a:t>What I </a:t>
            </a:r>
            <a:r>
              <a:rPr lang="en-US" b="1" dirty="0" smtClean="0"/>
              <a:t>know</a:t>
            </a:r>
          </a:p>
          <a:p>
            <a:endParaRPr lang="en-US" b="1" dirty="0"/>
          </a:p>
          <a:p>
            <a:r>
              <a:rPr lang="en-US" dirty="0" smtClean="0"/>
              <a:t>What I </a:t>
            </a:r>
            <a:r>
              <a:rPr lang="en-US" b="1" dirty="0" smtClean="0"/>
              <a:t>want</a:t>
            </a:r>
            <a:r>
              <a:rPr lang="en-US" dirty="0" smtClean="0"/>
              <a:t> to know</a:t>
            </a:r>
            <a:endParaRPr lang="en-US" dirty="0"/>
          </a:p>
          <a:p>
            <a:r>
              <a:rPr lang="en-US" dirty="0" smtClean="0"/>
              <a:t>What I have </a:t>
            </a:r>
            <a:r>
              <a:rPr lang="en-US" b="1" dirty="0" smtClean="0"/>
              <a:t>learned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petit déjeuner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4" y="1556792"/>
            <a:ext cx="4414386" cy="4176464"/>
          </a:xfrm>
          <a:prstGeom prst="rect">
            <a:avLst/>
          </a:prstGeom>
        </p:spPr>
      </p:pic>
      <p:pic>
        <p:nvPicPr>
          <p:cNvPr id="4" name="Picture 3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96" y="1772816"/>
            <a:ext cx="5688632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992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petit déjeuner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0"/>
            <a:ext cx="8382000" cy="294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Font typeface="Arial"/>
              <a:buChar char="•"/>
            </a:pPr>
            <a:r>
              <a:rPr lang="en-US" sz="3600" b="1" dirty="0"/>
              <a:t>On mange </a:t>
            </a:r>
            <a:r>
              <a:rPr lang="en-US" sz="3600" dirty="0"/>
              <a:t>du pain avec du </a:t>
            </a:r>
            <a:r>
              <a:rPr lang="en-US" sz="3600" dirty="0" err="1"/>
              <a:t>beurre</a:t>
            </a:r>
            <a:r>
              <a:rPr lang="en-US" sz="3600" dirty="0"/>
              <a:t> et de la </a:t>
            </a:r>
            <a:r>
              <a:rPr lang="en-US" sz="3600" dirty="0" err="1"/>
              <a:t>confiture</a:t>
            </a:r>
            <a:r>
              <a:rPr lang="en-US" sz="3600" dirty="0"/>
              <a:t> (=</a:t>
            </a:r>
            <a:r>
              <a:rPr lang="en-US" sz="3600" dirty="0" err="1"/>
              <a:t>une</a:t>
            </a:r>
            <a:r>
              <a:rPr lang="en-US" sz="3600" dirty="0"/>
              <a:t> </a:t>
            </a:r>
            <a:r>
              <a:rPr lang="en-US" sz="3600" dirty="0" err="1"/>
              <a:t>tartine</a:t>
            </a:r>
            <a:r>
              <a:rPr lang="en-US" sz="3600" dirty="0"/>
              <a:t>)</a:t>
            </a:r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r>
              <a:rPr lang="en-US" sz="3600" dirty="0"/>
              <a:t>des croissants</a:t>
            </a:r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r>
              <a:rPr lang="en-US" sz="3600" dirty="0"/>
              <a:t>des fruits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318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petit déjeuner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22529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lnSpc>
                <a:spcPct val="130000"/>
              </a:lnSpc>
              <a:buFont typeface="Arial"/>
              <a:buChar char="•"/>
            </a:pPr>
            <a:r>
              <a:rPr lang="en-US" sz="3600" b="1" dirty="0"/>
              <a:t>On </a:t>
            </a:r>
            <a:r>
              <a:rPr lang="en-US" sz="3600" b="1" dirty="0" err="1"/>
              <a:t>boit</a:t>
            </a:r>
            <a:r>
              <a:rPr lang="en-US" sz="3600" b="1" dirty="0"/>
              <a:t> </a:t>
            </a:r>
            <a:r>
              <a:rPr lang="en-US" sz="3600" dirty="0"/>
              <a:t>du </a:t>
            </a:r>
            <a:r>
              <a:rPr lang="en-US" sz="3600" dirty="0" smtClean="0"/>
              <a:t>café, du </a:t>
            </a:r>
            <a:r>
              <a:rPr lang="en-US" sz="3600" dirty="0" err="1" smtClean="0"/>
              <a:t>thé</a:t>
            </a:r>
            <a:r>
              <a:rPr lang="en-US" sz="3600" dirty="0" smtClean="0"/>
              <a:t>, du </a:t>
            </a:r>
            <a:r>
              <a:rPr lang="en-US" sz="3600" dirty="0" err="1" smtClean="0"/>
              <a:t>chocolat</a:t>
            </a:r>
            <a:r>
              <a:rPr lang="en-US" sz="3600" dirty="0" smtClean="0"/>
              <a:t> </a:t>
            </a:r>
            <a:r>
              <a:rPr lang="en-US" sz="3600" dirty="0" err="1" smtClean="0"/>
              <a:t>chaud</a:t>
            </a:r>
            <a:endParaRPr lang="en-US" sz="3600" dirty="0"/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r>
              <a:rPr lang="en-US" sz="3600" dirty="0"/>
              <a:t>Du jus </a:t>
            </a:r>
            <a:r>
              <a:rPr lang="en-US" sz="3600" dirty="0" err="1"/>
              <a:t>d’orange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9386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déjeuner</a:t>
            </a:r>
          </a:p>
        </p:txBody>
      </p:sp>
      <p:pic>
        <p:nvPicPr>
          <p:cNvPr id="4" name="Picture 3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812" y="1371601"/>
            <a:ext cx="6613520" cy="4953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3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déjeuner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5812" y="1981201"/>
            <a:ext cx="8382000" cy="36656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3600" b="1" dirty="0"/>
              <a:t>On mange de la </a:t>
            </a:r>
            <a:r>
              <a:rPr lang="en-US" sz="3600" b="1" dirty="0" err="1"/>
              <a:t>viande</a:t>
            </a:r>
            <a:r>
              <a:rPr lang="en-US" sz="3600" b="1" dirty="0"/>
              <a:t>/ du </a:t>
            </a:r>
            <a:r>
              <a:rPr lang="en-US" sz="3600" b="1" dirty="0" err="1"/>
              <a:t>poisson</a:t>
            </a:r>
            <a:endParaRPr lang="en-US" sz="3600" b="1" dirty="0"/>
          </a:p>
          <a:p>
            <a:pPr>
              <a:lnSpc>
                <a:spcPct val="130000"/>
              </a:lnSpc>
            </a:pPr>
            <a:r>
              <a:rPr lang="en-US" sz="3600" b="1" dirty="0"/>
              <a:t>avec des pommes de </a:t>
            </a:r>
            <a:r>
              <a:rPr lang="en-US" sz="3600" b="1" dirty="0" err="1"/>
              <a:t>terre</a:t>
            </a:r>
            <a:r>
              <a:rPr lang="en-US" sz="3600" b="1" dirty="0"/>
              <a:t>/ </a:t>
            </a:r>
            <a:r>
              <a:rPr lang="en-US" sz="3600" b="1" dirty="0" err="1"/>
              <a:t>riz</a:t>
            </a:r>
            <a:endParaRPr lang="en-US" sz="3600" b="1" dirty="0"/>
          </a:p>
          <a:p>
            <a:pPr>
              <a:lnSpc>
                <a:spcPct val="130000"/>
              </a:lnSpc>
            </a:pPr>
            <a:r>
              <a:rPr lang="en-US" sz="3600" b="1" dirty="0"/>
              <a:t>d</a:t>
            </a:r>
            <a:r>
              <a:rPr lang="en-US" sz="3600" b="1" dirty="0"/>
              <a:t>es </a:t>
            </a:r>
            <a:r>
              <a:rPr lang="en-US" sz="3600" b="1" dirty="0" err="1"/>
              <a:t>légumes</a:t>
            </a:r>
            <a:r>
              <a:rPr lang="en-US" sz="3600" b="1" dirty="0"/>
              <a:t> </a:t>
            </a:r>
          </a:p>
          <a:p>
            <a:pPr>
              <a:lnSpc>
                <a:spcPct val="130000"/>
              </a:lnSpc>
            </a:pPr>
            <a:r>
              <a:rPr lang="en-US" sz="3600" b="1" dirty="0" err="1"/>
              <a:t>une</a:t>
            </a:r>
            <a:r>
              <a:rPr lang="en-US" sz="3600" b="1" dirty="0"/>
              <a:t> </a:t>
            </a:r>
            <a:r>
              <a:rPr lang="en-US" sz="3600" b="1" dirty="0" err="1"/>
              <a:t>salade</a:t>
            </a:r>
            <a:r>
              <a:rPr lang="en-US" sz="3600" b="1" dirty="0"/>
              <a:t> </a:t>
            </a:r>
          </a:p>
          <a:p>
            <a:pPr marL="571500" indent="-571500">
              <a:lnSpc>
                <a:spcPct val="130000"/>
              </a:lnSpc>
              <a:buFont typeface="Arial"/>
              <a:buChar char="•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57778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déjeuner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4412" y="1371600"/>
            <a:ext cx="838200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30000"/>
              </a:lnSpc>
              <a:buFont typeface="Arial"/>
              <a:buChar char="•"/>
            </a:pPr>
            <a:r>
              <a:rPr lang="en-US" sz="3600" dirty="0"/>
              <a:t>Et du pain </a:t>
            </a:r>
            <a:endParaRPr lang="en-US" sz="3600" dirty="0"/>
          </a:p>
        </p:txBody>
      </p:sp>
      <p:pic>
        <p:nvPicPr>
          <p:cNvPr id="2" name="Picture 1" descr="images-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212" y="2514600"/>
            <a:ext cx="4724400" cy="359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28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79612" y="228600"/>
            <a:ext cx="8489950" cy="11430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fr-FR" b="1" dirty="0" smtClean="0">
                <a:solidFill>
                  <a:schemeClr val="tx2">
                    <a:satMod val="130000"/>
                  </a:schemeClr>
                </a:solidFill>
              </a:rPr>
              <a:t>Pour le déjeuner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4412" y="1371600"/>
            <a:ext cx="838200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ctr">
              <a:lnSpc>
                <a:spcPct val="130000"/>
              </a:lnSpc>
              <a:buFont typeface="Arial"/>
              <a:buChar char="•"/>
            </a:pPr>
            <a:r>
              <a:rPr lang="en-US" sz="3600" dirty="0"/>
              <a:t>Et du </a:t>
            </a:r>
            <a:r>
              <a:rPr lang="en-US" sz="3600" dirty="0" err="1"/>
              <a:t>fromage</a:t>
            </a:r>
            <a:endParaRPr lang="en-US" sz="3600" dirty="0"/>
          </a:p>
        </p:txBody>
      </p:sp>
      <p:pic>
        <p:nvPicPr>
          <p:cNvPr id="6" name="Picture 5" descr="images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6048" y="2743200"/>
            <a:ext cx="4961965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324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3" grpId="0"/>
    </p:bld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166</Words>
  <Application>Microsoft Macintosh PowerPoint</Application>
  <PresentationFormat>Custom</PresentationFormat>
  <Paragraphs>41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Constantia</vt:lpstr>
      <vt:lpstr>Arial</vt:lpstr>
      <vt:lpstr>Cooking 16x9</vt:lpstr>
      <vt:lpstr>Unité 2 – L’art de la nourriture</vt:lpstr>
      <vt:lpstr>K W L</vt:lpstr>
      <vt:lpstr>Pour le petit déjeuner</vt:lpstr>
      <vt:lpstr>Pour le petit déjeuner</vt:lpstr>
      <vt:lpstr>Pour le petit déjeuner</vt:lpstr>
      <vt:lpstr>Pour le déjeuner</vt:lpstr>
      <vt:lpstr>Pour le déjeuner</vt:lpstr>
      <vt:lpstr>Pour le déjeuner</vt:lpstr>
      <vt:lpstr>Pour le déjeuner</vt:lpstr>
      <vt:lpstr>Pour dessert</vt:lpstr>
      <vt:lpstr>Pour dessert</vt:lpstr>
      <vt:lpstr>PowerPoint Presentation</vt:lpstr>
      <vt:lpstr>PowerPoint Presentation</vt:lpstr>
      <vt:lpstr>Pour le dîner</vt:lpstr>
      <vt:lpstr>Pour le dîner</vt:lpstr>
      <vt:lpstr>Pour le déjeuner ou le dîner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2016-11-14T13:39:30Z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